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9F45-8231-4D78-8088-C92585588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06673"/>
            <a:ext cx="9068586" cy="2590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5400" dirty="0"/>
              <a:t>How-To </a:t>
            </a:r>
            <a:br>
              <a:rPr lang="en-US" sz="5400" dirty="0"/>
            </a:br>
            <a:r>
              <a:rPr lang="en-US" sz="5400" dirty="0"/>
              <a:t>Virtual Day Camp </a:t>
            </a:r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Goat Fitting Session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6C245DBF-3427-4CCF-AEE7-B7A5AA11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77" y="4992241"/>
            <a:ext cx="1596016" cy="3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2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  <a:extLst>
              <a:ext uri="{FF2B5EF4-FFF2-40B4-BE49-F238E27FC236}">
                <a16:creationId xmlns:a16="http://schemas.microsoft.com/office/drawing/2014/main" id="{44D1BBBD-457D-44FD-8680-94ADB2188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937136"/>
              </p:ext>
            </p:extLst>
          </p:nvPr>
        </p:nvGraphicFramePr>
        <p:xfrm>
          <a:off x="2127766" y="452825"/>
          <a:ext cx="7936467" cy="595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esentation" r:id="rId3" imgW="4762440" imgH="3571920" progId="PowerPoint.Show.12">
                  <p:embed/>
                </p:oleObj>
              </mc:Choice>
              <mc:Fallback>
                <p:oleObj name="Presentation" r:id="rId3" imgW="4762440" imgH="3571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7766" y="452825"/>
                        <a:ext cx="7936467" cy="595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27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32C8-A8B3-4F13-B6FE-1435E593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4114B-DE29-45FE-A60B-2315D7E85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90641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Special thank you for sharing your project! </a:t>
            </a:r>
          </a:p>
          <a:p>
            <a:pPr lvl="1"/>
            <a:r>
              <a:rPr lang="en-US" sz="2200" b="1" dirty="0"/>
              <a:t>Brenda, Kiersten, Noah, and Sean for the videos!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C8D79D8-E9E4-4E53-B419-2FBC6FB7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25" y="5669075"/>
            <a:ext cx="2229243" cy="45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23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1534</TotalTime>
  <Words>22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Savon</vt:lpstr>
      <vt:lpstr>Presentation</vt:lpstr>
      <vt:lpstr>How-To  Virtual Day Camp    Goat Fitting Session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How-To  Virtual Day Camp    Goat Fitting Session</dc:title>
  <dc:creator>Jordan Schuette</dc:creator>
  <cp:lastModifiedBy>Kimberly Kolman</cp:lastModifiedBy>
  <cp:revision>11</cp:revision>
  <dcterms:created xsi:type="dcterms:W3CDTF">2020-06-03T16:40:59Z</dcterms:created>
  <dcterms:modified xsi:type="dcterms:W3CDTF">2020-06-17T15:07:15Z</dcterms:modified>
</cp:coreProperties>
</file>